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2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487C04-380D-40BB-B704-93777E5DE13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61B83F-A326-417F-BA39-EDC6A97BC2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Познавательный проект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нравственно-патриотическому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воспитанию «Русская матрёшка»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0070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МБДОУ МО г. Краснодар  «Детский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№ 224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5\Desktop\фото проекта\IMG-20201007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1221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5\Desktop\фото проекта\IMG-20201013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2132856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\Desktop\фото проекта\IMG-20201014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7" y="2357592"/>
            <a:ext cx="4382018" cy="32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5\Desktop\фото проекта\IMG-20201022-WA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28" y="1333008"/>
            <a:ext cx="39219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\Desktop\фото проекта\IMG-20201026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5\Desktop\фото проекта\IMG-20201119-WA0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96" y="2120855"/>
            <a:ext cx="5324082" cy="39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«Матрёшки»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5\Desktop\фото проекта\IMG-20201119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342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5\Desktop\фото проекта\IMG-20201119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13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«Матрёшка»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5\Desktop\фото проекта\20201120_13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30823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pngimage.net/wp-content/uploads/2018/06/%D1%80%D1%83%D1%81%D1%81%D0%BA%D0%B8%D0%B9-%D0%BD%D0%B0%D1%80%D0%BE%D0%B4%D0%BD%D1%8B%D0%B9-%D1%83%D0%B7%D0%BE%D1%80-png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52023" y="2596239"/>
            <a:ext cx="582331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ngimage.net/wp-content/uploads/2018/06/%D1%80%D1%83%D1%81%D1%81%D0%BA%D0%B8%D0%B9-%D0%BD%D0%B0%D1%80%D0%BE%D0%B4%D0%BD%D1%8B%D0%B9-%D1%83%D0%B7%D0%BE%D1%80-png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76351" y="2551668"/>
            <a:ext cx="5940425" cy="235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2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7524328" y="2331530"/>
            <a:ext cx="72008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4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среднесрочный-3 месяца.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воспитатели группы, воспитанники, родители.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«Речевое развитие», «Познавательное развитие», «Социально-коммуникативное развитие», «Художественно-эстетическое развитие».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воспитание интереса к истории России, народному творчеству на примере русской национальной игрушки.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наши исследования помогут узнать традиции русского народа и ещё больше полюбить русскую игрушку-матрёшку, так как она несёт в себе любовь и дружбу.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34506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матрёшки, как народного промысла.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 географию и особенности национального сувенира.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умение составлять узоры, украшать матрёшку, используя геометрические элементы, передавать колорит росписи, характерные композиции (симметричные, асимметричные).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Обогатить кругозор детей об игрушке как образе материнства, семьи.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эмоциональную отзывчивость детей на произведения народного декоративного искусства, формировать основы эстетического воспитания.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и творческой активности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 словарь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музея «Матрёшки».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картотеки стихов, частушек, загадок о матрёшке.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«Матрёшка».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полученных знаний, умений, навыков в самостоятельной игровой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\Desktop\фото проекта\IMG-20201106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7702"/>
            <a:ext cx="3984345" cy="29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\Desktop\фото проекта\IMG-20201106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9019"/>
            <a:ext cx="4000159" cy="30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mg1.liveinternet.ru/images/attach/c/11/117/491/117491089_______________17a__2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8" y="163187"/>
            <a:ext cx="1862138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mg0.liveinternet.ru/images/attach/c/6/89/537/89537268_palitra_kraski_ki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45" y="4697491"/>
            <a:ext cx="3771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\Desktop\фото проекта\IMG-20201119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54461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5\Desktop\фото проекта\20201008_102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5\Desktop\фото проекта\IMG-20201008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dckv29.ucoz.ru/ikonki/matresh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036231" cy="3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https://img-fotki.yandex.ru/get/5111/124269021.1f7/0_bc4ae_30e3806d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1" descr="https://img-fotki.yandex.ru/get/5111/124269021.1f7/0_bc4ae_30e3806d_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3" name="Picture 17" descr="http://pechatkin.org/image/cache/data-soput-soput-001-600x6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3174"/>
            <a:ext cx="4211960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\Desktop\фото проекта\20201008_103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игровая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5\Desktop\фото проекта\IMG-20201119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001329" cy="30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5\Desktop\фото проекта\IMG-20201119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img0.liveinternet.ru/images/attach/c/10/111/509/111509254_matreshka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0" y="692696"/>
            <a:ext cx="1584574" cy="26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avatanplus.com/files/resources/original/59762daa21f4415d75a2609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3"/>
            <a:ext cx="2172436" cy="20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248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Candara</vt:lpstr>
      <vt:lpstr>Symbol</vt:lpstr>
      <vt:lpstr>Times New Roman</vt:lpstr>
      <vt:lpstr>Волна</vt:lpstr>
      <vt:lpstr>Познавательный проект  по нравственно-патриотическому воспитанию «Русская матрёшка»</vt:lpstr>
      <vt:lpstr>Паспорт проекта </vt:lpstr>
      <vt:lpstr>Задачи проекта:</vt:lpstr>
      <vt:lpstr>Результат проекта:</vt:lpstr>
      <vt:lpstr>Работа с детьми. Рисование.</vt:lpstr>
      <vt:lpstr>Презентация PowerPoint</vt:lpstr>
      <vt:lpstr>Работа с детьми. Лепка. </vt:lpstr>
      <vt:lpstr>Презентация PowerPoint</vt:lpstr>
      <vt:lpstr>Самостоятельная игровая деятельность.</vt:lpstr>
      <vt:lpstr>Взаимодействие с родителями</vt:lpstr>
      <vt:lpstr>Презентация PowerPoint</vt:lpstr>
      <vt:lpstr>Презентация PowerPoint</vt:lpstr>
      <vt:lpstr>Музей «Матрёшки»</vt:lpstr>
      <vt:lpstr>Лэпбук «Матрёшка»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 по нравственно-патриотическому воспитанию «Русская матрёшка»</dc:title>
  <dc:creator>5</dc:creator>
  <cp:lastModifiedBy>Галина</cp:lastModifiedBy>
  <cp:revision>12</cp:revision>
  <dcterms:created xsi:type="dcterms:W3CDTF">2020-11-29T13:12:59Z</dcterms:created>
  <dcterms:modified xsi:type="dcterms:W3CDTF">2021-01-28T07:17:09Z</dcterms:modified>
</cp:coreProperties>
</file>